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7" r:id="rId3"/>
    <p:sldId id="282" r:id="rId4"/>
    <p:sldId id="264" r:id="rId5"/>
    <p:sldId id="259" r:id="rId6"/>
    <p:sldId id="258" r:id="rId7"/>
    <p:sldId id="267" r:id="rId8"/>
    <p:sldId id="261" r:id="rId9"/>
    <p:sldId id="260" r:id="rId10"/>
    <p:sldId id="284" r:id="rId11"/>
    <p:sldId id="280" r:id="rId12"/>
  </p:sldIdLst>
  <p:sldSz cx="9144000" cy="5143500" type="screen16x9"/>
  <p:notesSz cx="6858000" cy="9144000"/>
  <p:embeddedFontLst>
    <p:embeddedFont>
      <p:font typeface="Fira Sans Extra Condensed" panose="020B060402020202020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verpass" panose="020B0604020202020204" charset="0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7D117D-A57E-423E-98C7-A5B83F2F4DE8}">
  <a:tblStyle styleId="{ED7D117D-A57E-423E-98C7-A5B83F2F4D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8AA4E-DBA6-41B5-8FEF-4F81E49AD95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3B0B6B21-D76F-47C4-80EE-9346280C05BC}">
      <dgm:prSet phldrT="[Text]" custT="1"/>
      <dgm:spPr/>
      <dgm:t>
        <a:bodyPr/>
        <a:lstStyle/>
        <a:p>
          <a:r>
            <a:rPr lang="en-IN" sz="1600" dirty="0"/>
            <a:t>Building Robot</a:t>
          </a:r>
        </a:p>
      </dgm:t>
    </dgm:pt>
    <dgm:pt modelId="{C45A6768-94F9-40E1-8713-D0386B654DCF}" type="parTrans" cxnId="{C3395A8B-C6A6-42C3-853C-FB2EBC81D5DF}">
      <dgm:prSet/>
      <dgm:spPr/>
      <dgm:t>
        <a:bodyPr/>
        <a:lstStyle/>
        <a:p>
          <a:endParaRPr lang="en-IN"/>
        </a:p>
      </dgm:t>
    </dgm:pt>
    <dgm:pt modelId="{7F8A7EC8-D12B-4FDD-8DB9-B363572B00A5}" type="sibTrans" cxnId="{C3395A8B-C6A6-42C3-853C-FB2EBC81D5DF}">
      <dgm:prSet/>
      <dgm:spPr/>
      <dgm:t>
        <a:bodyPr/>
        <a:lstStyle/>
        <a:p>
          <a:endParaRPr lang="en-IN"/>
        </a:p>
      </dgm:t>
    </dgm:pt>
    <dgm:pt modelId="{BD0B83AB-99EC-4523-998A-6C19DCD0EDDC}">
      <dgm:prSet phldrT="[Text]" custT="1"/>
      <dgm:spPr/>
      <dgm:t>
        <a:bodyPr/>
        <a:lstStyle/>
        <a:p>
          <a:r>
            <a:rPr lang="en-IN" sz="1400" dirty="0"/>
            <a:t>Creating Gazebo Environment</a:t>
          </a:r>
        </a:p>
      </dgm:t>
    </dgm:pt>
    <dgm:pt modelId="{FF00C31A-1318-467C-AD06-87404F76B72A}" type="parTrans" cxnId="{6F8212F1-1374-48FA-9BE7-013AF96D29E3}">
      <dgm:prSet/>
      <dgm:spPr/>
      <dgm:t>
        <a:bodyPr/>
        <a:lstStyle/>
        <a:p>
          <a:endParaRPr lang="en-IN"/>
        </a:p>
      </dgm:t>
    </dgm:pt>
    <dgm:pt modelId="{A77508B2-D702-4C6B-9A86-E969BD5F77BE}" type="sibTrans" cxnId="{6F8212F1-1374-48FA-9BE7-013AF96D29E3}">
      <dgm:prSet/>
      <dgm:spPr/>
      <dgm:t>
        <a:bodyPr/>
        <a:lstStyle/>
        <a:p>
          <a:endParaRPr lang="en-IN"/>
        </a:p>
      </dgm:t>
    </dgm:pt>
    <dgm:pt modelId="{6A83F83F-0406-461D-A80D-724AE302D39D}">
      <dgm:prSet phldrT="[Text]" custT="1"/>
      <dgm:spPr/>
      <dgm:t>
        <a:bodyPr/>
        <a:lstStyle/>
        <a:p>
          <a:r>
            <a:rPr lang="en-IN" sz="1600" dirty="0" err="1"/>
            <a:t>Buiding</a:t>
          </a:r>
          <a:r>
            <a:rPr lang="en-IN" sz="1600" dirty="0"/>
            <a:t> Robot Navigation</a:t>
          </a:r>
        </a:p>
      </dgm:t>
    </dgm:pt>
    <dgm:pt modelId="{F77C4363-7C12-44C5-9DC2-4222C6524BEB}" type="parTrans" cxnId="{1F21A26A-9500-4014-A13D-1C5854BE3968}">
      <dgm:prSet/>
      <dgm:spPr/>
      <dgm:t>
        <a:bodyPr/>
        <a:lstStyle/>
        <a:p>
          <a:endParaRPr lang="en-IN"/>
        </a:p>
      </dgm:t>
    </dgm:pt>
    <dgm:pt modelId="{36D09840-82A5-468C-A756-52B63D675613}" type="sibTrans" cxnId="{1F21A26A-9500-4014-A13D-1C5854BE3968}">
      <dgm:prSet/>
      <dgm:spPr/>
      <dgm:t>
        <a:bodyPr/>
        <a:lstStyle/>
        <a:p>
          <a:endParaRPr lang="en-IN"/>
        </a:p>
      </dgm:t>
    </dgm:pt>
    <dgm:pt modelId="{8573C967-A2E6-4345-A5DC-C73958B998D1}">
      <dgm:prSet phldrT="[Text]" custT="1"/>
      <dgm:spPr/>
      <dgm:t>
        <a:bodyPr/>
        <a:lstStyle/>
        <a:p>
          <a:r>
            <a:rPr lang="en-IN" sz="1600" dirty="0"/>
            <a:t>Creating &amp;Saving Environmental</a:t>
          </a:r>
        </a:p>
        <a:p>
          <a:r>
            <a:rPr lang="en-IN" sz="1600" dirty="0"/>
            <a:t>Map</a:t>
          </a:r>
        </a:p>
      </dgm:t>
    </dgm:pt>
    <dgm:pt modelId="{336CFAAB-3CF8-4CD8-825E-AA9FC473CE65}" type="parTrans" cxnId="{D3482AA3-8D92-4B81-B1F9-7E78EFFD3068}">
      <dgm:prSet/>
      <dgm:spPr/>
      <dgm:t>
        <a:bodyPr/>
        <a:lstStyle/>
        <a:p>
          <a:endParaRPr lang="en-IN"/>
        </a:p>
      </dgm:t>
    </dgm:pt>
    <dgm:pt modelId="{59DC6244-C97D-49FC-8BCA-B527968FFE8C}" type="sibTrans" cxnId="{D3482AA3-8D92-4B81-B1F9-7E78EFFD3068}">
      <dgm:prSet/>
      <dgm:spPr/>
      <dgm:t>
        <a:bodyPr/>
        <a:lstStyle/>
        <a:p>
          <a:endParaRPr lang="en-IN"/>
        </a:p>
      </dgm:t>
    </dgm:pt>
    <dgm:pt modelId="{7EA73FEF-24EE-45A2-9FDB-6996B7019DCD}">
      <dgm:prSet phldrT="[Text]" custT="1"/>
      <dgm:spPr/>
      <dgm:t>
        <a:bodyPr/>
        <a:lstStyle/>
        <a:p>
          <a:r>
            <a:rPr lang="en-IN" sz="1600" dirty="0"/>
            <a:t>Deploying Robot</a:t>
          </a:r>
        </a:p>
      </dgm:t>
    </dgm:pt>
    <dgm:pt modelId="{8E732B6E-C023-4266-8C6B-F68FBC66807D}" type="parTrans" cxnId="{57AC1F1C-BB91-4E3D-8194-85E5AB1BA01F}">
      <dgm:prSet/>
      <dgm:spPr/>
      <dgm:t>
        <a:bodyPr/>
        <a:lstStyle/>
        <a:p>
          <a:endParaRPr lang="en-IN"/>
        </a:p>
      </dgm:t>
    </dgm:pt>
    <dgm:pt modelId="{C26A0C2F-A742-4763-857F-FB6A32DD70F5}" type="sibTrans" cxnId="{57AC1F1C-BB91-4E3D-8194-85E5AB1BA01F}">
      <dgm:prSet/>
      <dgm:spPr/>
      <dgm:t>
        <a:bodyPr/>
        <a:lstStyle/>
        <a:p>
          <a:endParaRPr lang="en-IN"/>
        </a:p>
      </dgm:t>
    </dgm:pt>
    <dgm:pt modelId="{DB20FB4A-0464-4503-9F61-ACF66F74F45D}">
      <dgm:prSet phldrT="[Text]" custT="1"/>
      <dgm:spPr/>
      <dgm:t>
        <a:bodyPr/>
        <a:lstStyle/>
        <a:p>
          <a:r>
            <a:rPr lang="en-IN" sz="1400" dirty="0"/>
            <a:t>Performing Navigation</a:t>
          </a:r>
        </a:p>
      </dgm:t>
    </dgm:pt>
    <dgm:pt modelId="{5D56DAD4-73EC-4981-9030-E8980E61A05F}" type="parTrans" cxnId="{BBDF4602-DF78-4622-980A-D6F1154D83F5}">
      <dgm:prSet/>
      <dgm:spPr/>
      <dgm:t>
        <a:bodyPr/>
        <a:lstStyle/>
        <a:p>
          <a:endParaRPr lang="en-IN"/>
        </a:p>
      </dgm:t>
    </dgm:pt>
    <dgm:pt modelId="{531DF4B4-CBE6-4912-8053-0960EB9DD173}" type="sibTrans" cxnId="{BBDF4602-DF78-4622-980A-D6F1154D83F5}">
      <dgm:prSet/>
      <dgm:spPr/>
      <dgm:t>
        <a:bodyPr/>
        <a:lstStyle/>
        <a:p>
          <a:endParaRPr lang="en-IN"/>
        </a:p>
      </dgm:t>
    </dgm:pt>
    <dgm:pt modelId="{0BD1B785-747E-4C5C-9F99-5363FCC46E0B}">
      <dgm:prSet phldrT="[Text]" custT="1"/>
      <dgm:spPr/>
      <dgm:t>
        <a:bodyPr/>
        <a:lstStyle/>
        <a:p>
          <a:r>
            <a:rPr lang="en-IN" sz="1600" dirty="0"/>
            <a:t>Creating Workspace</a:t>
          </a:r>
        </a:p>
      </dgm:t>
    </dgm:pt>
    <dgm:pt modelId="{21E09FB9-B4A2-43E1-AACF-60D2680EE2F1}" type="parTrans" cxnId="{1D1A4813-290D-4286-8E83-34D2DBFC8386}">
      <dgm:prSet/>
      <dgm:spPr/>
      <dgm:t>
        <a:bodyPr/>
        <a:lstStyle/>
        <a:p>
          <a:endParaRPr lang="en-IN"/>
        </a:p>
      </dgm:t>
    </dgm:pt>
    <dgm:pt modelId="{E7D099AF-3032-4D37-9C7C-66CB775A02D1}" type="sibTrans" cxnId="{1D1A4813-290D-4286-8E83-34D2DBFC8386}">
      <dgm:prSet/>
      <dgm:spPr/>
      <dgm:t>
        <a:bodyPr/>
        <a:lstStyle/>
        <a:p>
          <a:endParaRPr lang="en-IN"/>
        </a:p>
      </dgm:t>
    </dgm:pt>
    <dgm:pt modelId="{785CC861-1441-4DF7-A07B-34B154C0115C}" type="pres">
      <dgm:prSet presAssocID="{8968AA4E-DBA6-41B5-8FEF-4F81E49AD95D}" presName="CompostProcess" presStyleCnt="0">
        <dgm:presLayoutVars>
          <dgm:dir/>
          <dgm:resizeHandles val="exact"/>
        </dgm:presLayoutVars>
      </dgm:prSet>
      <dgm:spPr/>
    </dgm:pt>
    <dgm:pt modelId="{0EFA1D14-09D6-4240-8387-8969CAB4274A}" type="pres">
      <dgm:prSet presAssocID="{8968AA4E-DBA6-41B5-8FEF-4F81E49AD95D}" presName="arrow" presStyleLbl="bgShp" presStyleIdx="0" presStyleCnt="1" custScaleX="117647" custLinFactNeighborX="2701" custLinFactNeighborY="1233"/>
      <dgm:spPr/>
    </dgm:pt>
    <dgm:pt modelId="{09B3DA52-96E4-4A81-B2C7-D8B507FE6C2A}" type="pres">
      <dgm:prSet presAssocID="{8968AA4E-DBA6-41B5-8FEF-4F81E49AD95D}" presName="linearProcess" presStyleCnt="0"/>
      <dgm:spPr/>
    </dgm:pt>
    <dgm:pt modelId="{A8EAA383-BC38-46BC-BCFC-0B8C501E998B}" type="pres">
      <dgm:prSet presAssocID="{0BD1B785-747E-4C5C-9F99-5363FCC46E0B}" presName="textNode" presStyleLbl="node1" presStyleIdx="0" presStyleCnt="7">
        <dgm:presLayoutVars>
          <dgm:bulletEnabled val="1"/>
        </dgm:presLayoutVars>
      </dgm:prSet>
      <dgm:spPr/>
    </dgm:pt>
    <dgm:pt modelId="{CA073D80-4E5F-43C6-A8DF-8AC9AFC96406}" type="pres">
      <dgm:prSet presAssocID="{E7D099AF-3032-4D37-9C7C-66CB775A02D1}" presName="sibTrans" presStyleCnt="0"/>
      <dgm:spPr/>
    </dgm:pt>
    <dgm:pt modelId="{57A5B964-AB26-43BF-AAB7-D03FAB0688CB}" type="pres">
      <dgm:prSet presAssocID="{3B0B6B21-D76F-47C4-80EE-9346280C05BC}" presName="textNode" presStyleLbl="node1" presStyleIdx="1" presStyleCnt="7">
        <dgm:presLayoutVars>
          <dgm:bulletEnabled val="1"/>
        </dgm:presLayoutVars>
      </dgm:prSet>
      <dgm:spPr/>
    </dgm:pt>
    <dgm:pt modelId="{3970A0D0-EE7B-4E4B-B772-640239691E4D}" type="pres">
      <dgm:prSet presAssocID="{7F8A7EC8-D12B-4FDD-8DB9-B363572B00A5}" presName="sibTrans" presStyleCnt="0"/>
      <dgm:spPr/>
    </dgm:pt>
    <dgm:pt modelId="{177881AF-23E6-4494-A00A-1C0AA5B218B8}" type="pres">
      <dgm:prSet presAssocID="{BD0B83AB-99EC-4523-998A-6C19DCD0EDDC}" presName="textNode" presStyleLbl="node1" presStyleIdx="2" presStyleCnt="7">
        <dgm:presLayoutVars>
          <dgm:bulletEnabled val="1"/>
        </dgm:presLayoutVars>
      </dgm:prSet>
      <dgm:spPr/>
    </dgm:pt>
    <dgm:pt modelId="{9C7AEF14-94D2-4E72-BE58-72D8B72AEE85}" type="pres">
      <dgm:prSet presAssocID="{A77508B2-D702-4C6B-9A86-E969BD5F77BE}" presName="sibTrans" presStyleCnt="0"/>
      <dgm:spPr/>
    </dgm:pt>
    <dgm:pt modelId="{D63DD6E6-0ABF-4691-9E62-B1CEA8838D7C}" type="pres">
      <dgm:prSet presAssocID="{6A83F83F-0406-461D-A80D-724AE302D39D}" presName="textNode" presStyleLbl="node1" presStyleIdx="3" presStyleCnt="7">
        <dgm:presLayoutVars>
          <dgm:bulletEnabled val="1"/>
        </dgm:presLayoutVars>
      </dgm:prSet>
      <dgm:spPr/>
    </dgm:pt>
    <dgm:pt modelId="{C4FF015D-FBF7-4466-8693-73B1E9389EFF}" type="pres">
      <dgm:prSet presAssocID="{36D09840-82A5-468C-A756-52B63D675613}" presName="sibTrans" presStyleCnt="0"/>
      <dgm:spPr/>
    </dgm:pt>
    <dgm:pt modelId="{06A387F5-DAB9-40AC-8243-15F82867A901}" type="pres">
      <dgm:prSet presAssocID="{8573C967-A2E6-4345-A5DC-C73958B998D1}" presName="textNode" presStyleLbl="node1" presStyleIdx="4" presStyleCnt="7">
        <dgm:presLayoutVars>
          <dgm:bulletEnabled val="1"/>
        </dgm:presLayoutVars>
      </dgm:prSet>
      <dgm:spPr/>
    </dgm:pt>
    <dgm:pt modelId="{DB6F3CEF-713F-47E0-8D50-308FA1C4C284}" type="pres">
      <dgm:prSet presAssocID="{59DC6244-C97D-49FC-8BCA-B527968FFE8C}" presName="sibTrans" presStyleCnt="0"/>
      <dgm:spPr/>
    </dgm:pt>
    <dgm:pt modelId="{3948A181-E40F-471D-B6D2-78C53F983B11}" type="pres">
      <dgm:prSet presAssocID="{7EA73FEF-24EE-45A2-9FDB-6996B7019DCD}" presName="textNode" presStyleLbl="node1" presStyleIdx="5" presStyleCnt="7" custScaleX="112419" custLinFactNeighborX="23124" custLinFactNeighborY="-4541">
        <dgm:presLayoutVars>
          <dgm:bulletEnabled val="1"/>
        </dgm:presLayoutVars>
      </dgm:prSet>
      <dgm:spPr/>
    </dgm:pt>
    <dgm:pt modelId="{977DA09F-D475-4B3B-B151-FE857FF927E3}" type="pres">
      <dgm:prSet presAssocID="{C26A0C2F-A742-4763-857F-FB6A32DD70F5}" presName="sibTrans" presStyleCnt="0"/>
      <dgm:spPr/>
    </dgm:pt>
    <dgm:pt modelId="{5C42C237-54DB-4D96-9DD6-76D5D77EF453}" type="pres">
      <dgm:prSet presAssocID="{DB20FB4A-0464-4503-9F61-ACF66F74F45D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BBDF4602-DF78-4622-980A-D6F1154D83F5}" srcId="{8968AA4E-DBA6-41B5-8FEF-4F81E49AD95D}" destId="{DB20FB4A-0464-4503-9F61-ACF66F74F45D}" srcOrd="6" destOrd="0" parTransId="{5D56DAD4-73EC-4981-9030-E8980E61A05F}" sibTransId="{531DF4B4-CBE6-4912-8053-0960EB9DD173}"/>
    <dgm:cxn modelId="{1D1A4813-290D-4286-8E83-34D2DBFC8386}" srcId="{8968AA4E-DBA6-41B5-8FEF-4F81E49AD95D}" destId="{0BD1B785-747E-4C5C-9F99-5363FCC46E0B}" srcOrd="0" destOrd="0" parTransId="{21E09FB9-B4A2-43E1-AACF-60D2680EE2F1}" sibTransId="{E7D099AF-3032-4D37-9C7C-66CB775A02D1}"/>
    <dgm:cxn modelId="{57AC1F1C-BB91-4E3D-8194-85E5AB1BA01F}" srcId="{8968AA4E-DBA6-41B5-8FEF-4F81E49AD95D}" destId="{7EA73FEF-24EE-45A2-9FDB-6996B7019DCD}" srcOrd="5" destOrd="0" parTransId="{8E732B6E-C023-4266-8C6B-F68FBC66807D}" sibTransId="{C26A0C2F-A742-4763-857F-FB6A32DD70F5}"/>
    <dgm:cxn modelId="{0435B044-83B7-4DA8-9F2A-44F208D43778}" type="presOf" srcId="{7EA73FEF-24EE-45A2-9FDB-6996B7019DCD}" destId="{3948A181-E40F-471D-B6D2-78C53F983B11}" srcOrd="0" destOrd="0" presId="urn:microsoft.com/office/officeart/2005/8/layout/hProcess9"/>
    <dgm:cxn modelId="{1F21A26A-9500-4014-A13D-1C5854BE3968}" srcId="{8968AA4E-DBA6-41B5-8FEF-4F81E49AD95D}" destId="{6A83F83F-0406-461D-A80D-724AE302D39D}" srcOrd="3" destOrd="0" parTransId="{F77C4363-7C12-44C5-9DC2-4222C6524BEB}" sibTransId="{36D09840-82A5-468C-A756-52B63D675613}"/>
    <dgm:cxn modelId="{87D7DC4B-1D8F-4A58-9679-C1FB8F67CABD}" type="presOf" srcId="{6A83F83F-0406-461D-A80D-724AE302D39D}" destId="{D63DD6E6-0ABF-4691-9E62-B1CEA8838D7C}" srcOrd="0" destOrd="0" presId="urn:microsoft.com/office/officeart/2005/8/layout/hProcess9"/>
    <dgm:cxn modelId="{FD2D464C-9AEC-4B3B-9F0D-124F0003A711}" type="presOf" srcId="{DB20FB4A-0464-4503-9F61-ACF66F74F45D}" destId="{5C42C237-54DB-4D96-9DD6-76D5D77EF453}" srcOrd="0" destOrd="0" presId="urn:microsoft.com/office/officeart/2005/8/layout/hProcess9"/>
    <dgm:cxn modelId="{0BC33452-26D3-41AF-AA46-6D68ACBEBA84}" type="presOf" srcId="{3B0B6B21-D76F-47C4-80EE-9346280C05BC}" destId="{57A5B964-AB26-43BF-AAB7-D03FAB0688CB}" srcOrd="0" destOrd="0" presId="urn:microsoft.com/office/officeart/2005/8/layout/hProcess9"/>
    <dgm:cxn modelId="{FBED7F89-76A4-4E70-A5F0-DC2F86AAB003}" type="presOf" srcId="{8968AA4E-DBA6-41B5-8FEF-4F81E49AD95D}" destId="{785CC861-1441-4DF7-A07B-34B154C0115C}" srcOrd="0" destOrd="0" presId="urn:microsoft.com/office/officeart/2005/8/layout/hProcess9"/>
    <dgm:cxn modelId="{C3395A8B-C6A6-42C3-853C-FB2EBC81D5DF}" srcId="{8968AA4E-DBA6-41B5-8FEF-4F81E49AD95D}" destId="{3B0B6B21-D76F-47C4-80EE-9346280C05BC}" srcOrd="1" destOrd="0" parTransId="{C45A6768-94F9-40E1-8713-D0386B654DCF}" sibTransId="{7F8A7EC8-D12B-4FDD-8DB9-B363572B00A5}"/>
    <dgm:cxn modelId="{D3482AA3-8D92-4B81-B1F9-7E78EFFD3068}" srcId="{8968AA4E-DBA6-41B5-8FEF-4F81E49AD95D}" destId="{8573C967-A2E6-4345-A5DC-C73958B998D1}" srcOrd="4" destOrd="0" parTransId="{336CFAAB-3CF8-4CD8-825E-AA9FC473CE65}" sibTransId="{59DC6244-C97D-49FC-8BCA-B527968FFE8C}"/>
    <dgm:cxn modelId="{451A7BAD-7A76-4C21-9292-B5A617B7D5CE}" type="presOf" srcId="{0BD1B785-747E-4C5C-9F99-5363FCC46E0B}" destId="{A8EAA383-BC38-46BC-BCFC-0B8C501E998B}" srcOrd="0" destOrd="0" presId="urn:microsoft.com/office/officeart/2005/8/layout/hProcess9"/>
    <dgm:cxn modelId="{027B1DE2-B5E2-4D3E-9010-5BC0118C5597}" type="presOf" srcId="{8573C967-A2E6-4345-A5DC-C73958B998D1}" destId="{06A387F5-DAB9-40AC-8243-15F82867A901}" srcOrd="0" destOrd="0" presId="urn:microsoft.com/office/officeart/2005/8/layout/hProcess9"/>
    <dgm:cxn modelId="{D4F15DE7-12FC-4CB2-9349-DF9FD51AE79D}" type="presOf" srcId="{BD0B83AB-99EC-4523-998A-6C19DCD0EDDC}" destId="{177881AF-23E6-4494-A00A-1C0AA5B218B8}" srcOrd="0" destOrd="0" presId="urn:microsoft.com/office/officeart/2005/8/layout/hProcess9"/>
    <dgm:cxn modelId="{6F8212F1-1374-48FA-9BE7-013AF96D29E3}" srcId="{8968AA4E-DBA6-41B5-8FEF-4F81E49AD95D}" destId="{BD0B83AB-99EC-4523-998A-6C19DCD0EDDC}" srcOrd="2" destOrd="0" parTransId="{FF00C31A-1318-467C-AD06-87404F76B72A}" sibTransId="{A77508B2-D702-4C6B-9A86-E969BD5F77BE}"/>
    <dgm:cxn modelId="{114E5F91-333A-4192-9451-C71CCDA7132C}" type="presParOf" srcId="{785CC861-1441-4DF7-A07B-34B154C0115C}" destId="{0EFA1D14-09D6-4240-8387-8969CAB4274A}" srcOrd="0" destOrd="0" presId="urn:microsoft.com/office/officeart/2005/8/layout/hProcess9"/>
    <dgm:cxn modelId="{2B5F9D06-051F-4F61-93FF-ED67BBF2C45B}" type="presParOf" srcId="{785CC861-1441-4DF7-A07B-34B154C0115C}" destId="{09B3DA52-96E4-4A81-B2C7-D8B507FE6C2A}" srcOrd="1" destOrd="0" presId="urn:microsoft.com/office/officeart/2005/8/layout/hProcess9"/>
    <dgm:cxn modelId="{04AD43AD-D021-405C-8D80-875C3B92D233}" type="presParOf" srcId="{09B3DA52-96E4-4A81-B2C7-D8B507FE6C2A}" destId="{A8EAA383-BC38-46BC-BCFC-0B8C501E998B}" srcOrd="0" destOrd="0" presId="urn:microsoft.com/office/officeart/2005/8/layout/hProcess9"/>
    <dgm:cxn modelId="{2496C8EB-DCC6-4F25-9838-8736A840A4CF}" type="presParOf" srcId="{09B3DA52-96E4-4A81-B2C7-D8B507FE6C2A}" destId="{CA073D80-4E5F-43C6-A8DF-8AC9AFC96406}" srcOrd="1" destOrd="0" presId="urn:microsoft.com/office/officeart/2005/8/layout/hProcess9"/>
    <dgm:cxn modelId="{1A65B5BB-06AA-47B5-A245-F0EA22BC0445}" type="presParOf" srcId="{09B3DA52-96E4-4A81-B2C7-D8B507FE6C2A}" destId="{57A5B964-AB26-43BF-AAB7-D03FAB0688CB}" srcOrd="2" destOrd="0" presId="urn:microsoft.com/office/officeart/2005/8/layout/hProcess9"/>
    <dgm:cxn modelId="{A86C7928-CC85-482D-9270-D5264DDEE1A3}" type="presParOf" srcId="{09B3DA52-96E4-4A81-B2C7-D8B507FE6C2A}" destId="{3970A0D0-EE7B-4E4B-B772-640239691E4D}" srcOrd="3" destOrd="0" presId="urn:microsoft.com/office/officeart/2005/8/layout/hProcess9"/>
    <dgm:cxn modelId="{013C181D-A268-4783-94B4-F602BF406863}" type="presParOf" srcId="{09B3DA52-96E4-4A81-B2C7-D8B507FE6C2A}" destId="{177881AF-23E6-4494-A00A-1C0AA5B218B8}" srcOrd="4" destOrd="0" presId="urn:microsoft.com/office/officeart/2005/8/layout/hProcess9"/>
    <dgm:cxn modelId="{81199978-2D7C-44FC-A110-50C0535AF226}" type="presParOf" srcId="{09B3DA52-96E4-4A81-B2C7-D8B507FE6C2A}" destId="{9C7AEF14-94D2-4E72-BE58-72D8B72AEE85}" srcOrd="5" destOrd="0" presId="urn:microsoft.com/office/officeart/2005/8/layout/hProcess9"/>
    <dgm:cxn modelId="{731D44A9-12DC-4479-B5AD-BB7C8E3086C1}" type="presParOf" srcId="{09B3DA52-96E4-4A81-B2C7-D8B507FE6C2A}" destId="{D63DD6E6-0ABF-4691-9E62-B1CEA8838D7C}" srcOrd="6" destOrd="0" presId="urn:microsoft.com/office/officeart/2005/8/layout/hProcess9"/>
    <dgm:cxn modelId="{6B7357A2-D1DC-4325-9F63-3A45DAA19930}" type="presParOf" srcId="{09B3DA52-96E4-4A81-B2C7-D8B507FE6C2A}" destId="{C4FF015D-FBF7-4466-8693-73B1E9389EFF}" srcOrd="7" destOrd="0" presId="urn:microsoft.com/office/officeart/2005/8/layout/hProcess9"/>
    <dgm:cxn modelId="{5134146C-1AF7-4AC7-8DB8-9BB2B2A4FA69}" type="presParOf" srcId="{09B3DA52-96E4-4A81-B2C7-D8B507FE6C2A}" destId="{06A387F5-DAB9-40AC-8243-15F82867A901}" srcOrd="8" destOrd="0" presId="urn:microsoft.com/office/officeart/2005/8/layout/hProcess9"/>
    <dgm:cxn modelId="{B9C774EE-BF82-4772-96A7-9275F4DBD971}" type="presParOf" srcId="{09B3DA52-96E4-4A81-B2C7-D8B507FE6C2A}" destId="{DB6F3CEF-713F-47E0-8D50-308FA1C4C284}" srcOrd="9" destOrd="0" presId="urn:microsoft.com/office/officeart/2005/8/layout/hProcess9"/>
    <dgm:cxn modelId="{667EE7CE-E34A-4081-B3E6-1D47C3F5DEA0}" type="presParOf" srcId="{09B3DA52-96E4-4A81-B2C7-D8B507FE6C2A}" destId="{3948A181-E40F-471D-B6D2-78C53F983B11}" srcOrd="10" destOrd="0" presId="urn:microsoft.com/office/officeart/2005/8/layout/hProcess9"/>
    <dgm:cxn modelId="{C9FF30B0-54F5-47ED-963C-C86202050A8A}" type="presParOf" srcId="{09B3DA52-96E4-4A81-B2C7-D8B507FE6C2A}" destId="{977DA09F-D475-4B3B-B151-FE857FF927E3}" srcOrd="11" destOrd="0" presId="urn:microsoft.com/office/officeart/2005/8/layout/hProcess9"/>
    <dgm:cxn modelId="{22A1D692-93CE-4AFE-AAEC-A8AB489BEAD1}" type="presParOf" srcId="{09B3DA52-96E4-4A81-B2C7-D8B507FE6C2A}" destId="{5C42C237-54DB-4D96-9DD6-76D5D77EF453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A1D14-09D6-4240-8387-8969CAB4274A}">
      <dsp:nvSpPr>
        <dsp:cNvPr id="0" name=""/>
        <dsp:cNvSpPr/>
      </dsp:nvSpPr>
      <dsp:spPr>
        <a:xfrm>
          <a:off x="4" y="0"/>
          <a:ext cx="8007173" cy="353968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AA383-BC38-46BC-BCFC-0B8C501E998B}">
      <dsp:nvSpPr>
        <dsp:cNvPr id="0" name=""/>
        <dsp:cNvSpPr/>
      </dsp:nvSpPr>
      <dsp:spPr>
        <a:xfrm>
          <a:off x="1376" y="1061905"/>
          <a:ext cx="985258" cy="1415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Creating Workspace</a:t>
          </a:r>
        </a:p>
      </dsp:txBody>
      <dsp:txXfrm>
        <a:off x="49472" y="1110001"/>
        <a:ext cx="889066" cy="1319682"/>
      </dsp:txXfrm>
    </dsp:sp>
    <dsp:sp modelId="{57A5B964-AB26-43BF-AAB7-D03FAB0688CB}">
      <dsp:nvSpPr>
        <dsp:cNvPr id="0" name=""/>
        <dsp:cNvSpPr/>
      </dsp:nvSpPr>
      <dsp:spPr>
        <a:xfrm>
          <a:off x="1150844" y="1061905"/>
          <a:ext cx="985258" cy="1415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Building Robot</a:t>
          </a:r>
        </a:p>
      </dsp:txBody>
      <dsp:txXfrm>
        <a:off x="1198940" y="1110001"/>
        <a:ext cx="889066" cy="1319682"/>
      </dsp:txXfrm>
    </dsp:sp>
    <dsp:sp modelId="{177881AF-23E6-4494-A00A-1C0AA5B218B8}">
      <dsp:nvSpPr>
        <dsp:cNvPr id="0" name=""/>
        <dsp:cNvSpPr/>
      </dsp:nvSpPr>
      <dsp:spPr>
        <a:xfrm>
          <a:off x="2300312" y="1061905"/>
          <a:ext cx="985258" cy="1415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Creating Gazebo Environment</a:t>
          </a:r>
        </a:p>
      </dsp:txBody>
      <dsp:txXfrm>
        <a:off x="2348408" y="1110001"/>
        <a:ext cx="889066" cy="1319682"/>
      </dsp:txXfrm>
    </dsp:sp>
    <dsp:sp modelId="{D63DD6E6-0ABF-4691-9E62-B1CEA8838D7C}">
      <dsp:nvSpPr>
        <dsp:cNvPr id="0" name=""/>
        <dsp:cNvSpPr/>
      </dsp:nvSpPr>
      <dsp:spPr>
        <a:xfrm>
          <a:off x="3449780" y="1061905"/>
          <a:ext cx="985258" cy="1415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 err="1"/>
            <a:t>Buiding</a:t>
          </a:r>
          <a:r>
            <a:rPr lang="en-IN" sz="1600" kern="1200" dirty="0"/>
            <a:t> Robot Navigation</a:t>
          </a:r>
        </a:p>
      </dsp:txBody>
      <dsp:txXfrm>
        <a:off x="3497876" y="1110001"/>
        <a:ext cx="889066" cy="1319682"/>
      </dsp:txXfrm>
    </dsp:sp>
    <dsp:sp modelId="{06A387F5-DAB9-40AC-8243-15F82867A901}">
      <dsp:nvSpPr>
        <dsp:cNvPr id="0" name=""/>
        <dsp:cNvSpPr/>
      </dsp:nvSpPr>
      <dsp:spPr>
        <a:xfrm>
          <a:off x="4599248" y="1061905"/>
          <a:ext cx="985258" cy="1415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Creating &amp;Saving Environmental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Map</a:t>
          </a:r>
        </a:p>
      </dsp:txBody>
      <dsp:txXfrm>
        <a:off x="4647344" y="1110001"/>
        <a:ext cx="889066" cy="1319682"/>
      </dsp:txXfrm>
    </dsp:sp>
    <dsp:sp modelId="{3948A181-E40F-471D-B6D2-78C53F983B11}">
      <dsp:nvSpPr>
        <dsp:cNvPr id="0" name=""/>
        <dsp:cNvSpPr/>
      </dsp:nvSpPr>
      <dsp:spPr>
        <a:xfrm>
          <a:off x="5786687" y="997610"/>
          <a:ext cx="1107617" cy="1415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Deploying Robot</a:t>
          </a:r>
        </a:p>
      </dsp:txBody>
      <dsp:txXfrm>
        <a:off x="5840756" y="1051679"/>
        <a:ext cx="999479" cy="1307736"/>
      </dsp:txXfrm>
    </dsp:sp>
    <dsp:sp modelId="{5C42C237-54DB-4D96-9DD6-76D5D77EF453}">
      <dsp:nvSpPr>
        <dsp:cNvPr id="0" name=""/>
        <dsp:cNvSpPr/>
      </dsp:nvSpPr>
      <dsp:spPr>
        <a:xfrm>
          <a:off x="7020543" y="1061905"/>
          <a:ext cx="985258" cy="1415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Performing Navigation</a:t>
          </a:r>
        </a:p>
      </dsp:txBody>
      <dsp:txXfrm>
        <a:off x="7068639" y="1110001"/>
        <a:ext cx="889066" cy="1319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5" name="Google Shape;2805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"/>
              <a:buNone/>
              <a:defRPr sz="4800">
                <a:solidFill>
                  <a:srgbClr val="FDB2A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"/>
              <a:buNone/>
              <a:defRPr sz="4800">
                <a:solidFill>
                  <a:srgbClr val="FDB2A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"/>
              <a:buNone/>
              <a:defRPr sz="4800">
                <a:solidFill>
                  <a:srgbClr val="FDB2A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"/>
              <a:buNone/>
              <a:defRPr sz="4800">
                <a:solidFill>
                  <a:srgbClr val="FDB2A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"/>
              <a:buNone/>
              <a:defRPr sz="4800">
                <a:solidFill>
                  <a:srgbClr val="FDB2A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"/>
              <a:buNone/>
              <a:defRPr sz="4800">
                <a:solidFill>
                  <a:srgbClr val="FDB2A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"/>
              <a:buNone/>
              <a:defRPr sz="4800">
                <a:solidFill>
                  <a:srgbClr val="FDB2A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"/>
              <a:buNone/>
              <a:defRPr sz="4800">
                <a:solidFill>
                  <a:srgbClr val="FDB2A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4" r:id="rId10"/>
    <p:sldLayoutId id="2147483671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2082830" y="305360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053167" y="742053"/>
            <a:ext cx="6997500" cy="2026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+mn-lt"/>
              </a:rPr>
              <a:t>Autonomous Robot Control Using </a:t>
            </a:r>
            <a:r>
              <a:rPr lang="en-US" sz="4400" b="1" dirty="0" err="1">
                <a:latin typeface="+mn-lt"/>
              </a:rPr>
              <a:t>GMapping</a:t>
            </a:r>
            <a:r>
              <a:rPr lang="en-US" sz="4400" b="1" dirty="0">
                <a:latin typeface="+mn-lt"/>
              </a:rPr>
              <a:t> And Navigation On ROS</a:t>
            </a:r>
            <a:endParaRPr sz="4400"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2314806" y="2904615"/>
            <a:ext cx="4514387" cy="1655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200" b="1" dirty="0"/>
              <a:t>TEAM MEMBERS</a:t>
            </a:r>
            <a:r>
              <a:rPr lang="en-IN" sz="2200" dirty="0"/>
              <a:t>:</a:t>
            </a:r>
          </a:p>
          <a:p>
            <a:r>
              <a:rPr lang="en-IN" sz="2200" b="1" dirty="0" err="1"/>
              <a:t>Shrirang</a:t>
            </a:r>
            <a:r>
              <a:rPr lang="en-IN" sz="2200" b="1" dirty="0"/>
              <a:t> </a:t>
            </a:r>
            <a:r>
              <a:rPr lang="en-IN" sz="2200" b="1"/>
              <a:t>Alias Samarth </a:t>
            </a:r>
            <a:r>
              <a:rPr lang="en-IN" sz="2200" b="1" dirty="0"/>
              <a:t>Patil  </a:t>
            </a:r>
          </a:p>
          <a:p>
            <a:r>
              <a:rPr lang="en-IN" sz="2200" b="1" dirty="0" err="1"/>
              <a:t>Chembeti</a:t>
            </a:r>
            <a:r>
              <a:rPr lang="en-IN" sz="2200" b="1" dirty="0"/>
              <a:t> </a:t>
            </a:r>
            <a:r>
              <a:rPr lang="en-IN" sz="2200" b="1" dirty="0" err="1"/>
              <a:t>Munijayanth</a:t>
            </a:r>
            <a:endParaRPr lang="en-IN" sz="2200" b="1" dirty="0"/>
          </a:p>
          <a:p>
            <a:r>
              <a:rPr lang="en-IN" sz="2200" b="1" dirty="0"/>
              <a:t>Santosh </a:t>
            </a:r>
            <a:r>
              <a:rPr lang="en-IN" sz="2200" b="1" dirty="0" err="1"/>
              <a:t>reddy</a:t>
            </a:r>
            <a:r>
              <a:rPr lang="en-IN" sz="2200" b="1" dirty="0"/>
              <a:t> M</a:t>
            </a:r>
          </a:p>
          <a:p>
            <a:r>
              <a:rPr lang="en-IN" sz="2200" b="1" dirty="0"/>
              <a:t>Shalini Das</a:t>
            </a: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612AD9-798A-4580-8B19-0BEDA2AEB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65DAA-0FDF-4362-89DA-0691D5A20F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Output screenshots…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00752E-19A9-4466-93C9-C87AB7E2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46" y="1169110"/>
            <a:ext cx="3111324" cy="3286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3A333-D207-4BE9-BB3D-70A31D041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04227"/>
            <a:ext cx="3665288" cy="34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5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62"/>
          <p:cNvSpPr txBox="1">
            <a:spLocks noGrp="1"/>
          </p:cNvSpPr>
          <p:nvPr>
            <p:ph type="title"/>
          </p:nvPr>
        </p:nvSpPr>
        <p:spPr>
          <a:xfrm>
            <a:off x="729048" y="866517"/>
            <a:ext cx="5099198" cy="1264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THANK YOU</a:t>
            </a:r>
            <a:endParaRPr dirty="0"/>
          </a:p>
        </p:txBody>
      </p:sp>
      <p:pic>
        <p:nvPicPr>
          <p:cNvPr id="3" name="Google Shape;689;p47">
            <a:extLst>
              <a:ext uri="{FF2B5EF4-FFF2-40B4-BE49-F238E27FC236}">
                <a16:creationId xmlns:a16="http://schemas.microsoft.com/office/drawing/2014/main" id="{1F54CBE7-E5D9-46D9-975B-0A94253722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726" y="1498842"/>
            <a:ext cx="2840226" cy="3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528810" y="583430"/>
            <a:ext cx="7895190" cy="1792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dirty="0"/>
              <a:t>Our aim was to build an autonomous navigation platform for indoor application. we are checking the efficiency of a SLAM (Simultaneous Localization and Mapping) based robot model implemented in ROS (Robot Operating System). The test is done in a virtual environment created by </a:t>
            </a:r>
            <a:r>
              <a:rPr lang="en-US" sz="1800" dirty="0" err="1"/>
              <a:t>Rviz</a:t>
            </a:r>
            <a:r>
              <a:rPr lang="en-US" sz="1800" dirty="0"/>
              <a:t>. By placing different dynamic obstacles for different destinations in the map.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640155" y="563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Introduction….</a:t>
            </a:r>
            <a:endParaRPr dirty="0"/>
          </a:p>
        </p:txBody>
      </p:sp>
      <p:pic>
        <p:nvPicPr>
          <p:cNvPr id="4" name="Picture 2" descr="ROS 101: ROS Navigation Basics Tutorial - Clearpath Robotics">
            <a:extLst>
              <a:ext uri="{FF2B5EF4-FFF2-40B4-BE49-F238E27FC236}">
                <a16:creationId xmlns:a16="http://schemas.microsoft.com/office/drawing/2014/main" id="{B3BCD19F-3036-4556-AEAC-CC98984F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1" y="2375805"/>
            <a:ext cx="3701667" cy="26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64"/>
          <p:cNvSpPr txBox="1">
            <a:spLocks noGrp="1"/>
          </p:cNvSpPr>
          <p:nvPr>
            <p:ph type="title"/>
          </p:nvPr>
        </p:nvSpPr>
        <p:spPr>
          <a:xfrm>
            <a:off x="2751730" y="181089"/>
            <a:ext cx="3640540" cy="497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Model Description…</a:t>
            </a:r>
            <a:endParaRPr sz="2800" dirty="0"/>
          </a:p>
        </p:txBody>
      </p:sp>
      <p:sp>
        <p:nvSpPr>
          <p:cNvPr id="2808" name="Google Shape;2808;p64"/>
          <p:cNvSpPr txBox="1">
            <a:spLocks noGrp="1"/>
          </p:cNvSpPr>
          <p:nvPr>
            <p:ph type="subTitle" idx="1"/>
          </p:nvPr>
        </p:nvSpPr>
        <p:spPr>
          <a:xfrm>
            <a:off x="447463" y="678914"/>
            <a:ext cx="7497931" cy="3357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IN" sz="2400" b="1" u="sng" dirty="0"/>
              <a:t>ROS</a:t>
            </a:r>
            <a:r>
              <a:rPr lang="en-IN" sz="2400" dirty="0"/>
              <a:t>: Meta Operating system with which the project is developed.</a:t>
            </a:r>
          </a:p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IN" sz="2400" b="1" u="sng" dirty="0"/>
              <a:t>Robot</a:t>
            </a:r>
            <a:r>
              <a:rPr lang="en-IN" sz="2400" dirty="0"/>
              <a:t>: A 4 Wheeled robot  built according to URDF integrating with the Hokuyo sensors and plugins(</a:t>
            </a:r>
            <a:r>
              <a:rPr lang="en-IN" sz="2400" dirty="0" err="1"/>
              <a:t>skid_steer_drive_controller</a:t>
            </a:r>
            <a:r>
              <a:rPr lang="en-IN" sz="2400" dirty="0"/>
              <a:t>)</a:t>
            </a:r>
          </a:p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IN" sz="2400" b="1" u="sng" dirty="0"/>
              <a:t>Gazebo</a:t>
            </a:r>
            <a:r>
              <a:rPr lang="en-IN" sz="2400" dirty="0"/>
              <a:t>: Building a gazebo world environment with the surrounding walls and placing obstacles while simulation.</a:t>
            </a:r>
          </a:p>
          <a:p>
            <a:pPr marL="482600" indent="-342900" algn="l">
              <a:buFont typeface="Wingdings" panose="05000000000000000000" pitchFamily="2" charset="2"/>
              <a:buChar char="§"/>
            </a:pPr>
            <a:r>
              <a:rPr lang="en-IN" sz="2400" b="1" u="sng" dirty="0" err="1"/>
              <a:t>Rviz</a:t>
            </a:r>
            <a:r>
              <a:rPr lang="en-IN" sz="2400" dirty="0"/>
              <a:t>: Used for developing map for the simulation and a navigation medium for robot deployment and further functionalities.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—SOMEONE FAMOUS</a:t>
            </a:r>
            <a:endParaRPr dirty="0"/>
          </a:p>
        </p:txBody>
      </p:sp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3311610" y="409317"/>
            <a:ext cx="2299585" cy="785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/>
              <a:t>Workflow…</a:t>
            </a:r>
            <a:endParaRPr sz="2800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02F78AE-71EF-4F80-98EA-3F8959FB3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283118"/>
              </p:ext>
            </p:extLst>
          </p:nvPr>
        </p:nvGraphicFramePr>
        <p:xfrm>
          <a:off x="568411" y="1194498"/>
          <a:ext cx="8007178" cy="3539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943298" y="212658"/>
            <a:ext cx="2070245" cy="540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Robot…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2660B-39CB-4B7C-9EDC-B2DAE6DE189B}"/>
              </a:ext>
            </a:extLst>
          </p:cNvPr>
          <p:cNvSpPr txBox="1"/>
          <p:nvPr/>
        </p:nvSpPr>
        <p:spPr>
          <a:xfrm>
            <a:off x="943299" y="753160"/>
            <a:ext cx="79875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Montserrat"/>
              </a:rPr>
              <a:t>We</a:t>
            </a:r>
            <a:r>
              <a:rPr lang="en-US" sz="2400" b="0" i="0" dirty="0">
                <a:solidFill>
                  <a:schemeClr val="tx2">
                    <a:lumMod val="50000"/>
                  </a:schemeClr>
                </a:solidFill>
                <a:effectLst/>
                <a:latin typeface="Montserrat"/>
              </a:rPr>
              <a:t> built a </a:t>
            </a:r>
            <a:r>
              <a:rPr lang="en-IN" sz="2400" dirty="0">
                <a:solidFill>
                  <a:schemeClr val="tx2">
                    <a:lumMod val="50000"/>
                  </a:schemeClr>
                </a:solidFill>
              </a:rPr>
              <a:t>4 wheeled Robo</a:t>
            </a:r>
            <a:r>
              <a:rPr lang="en-US" sz="2400" b="0" i="0" dirty="0">
                <a:solidFill>
                  <a:schemeClr val="tx2">
                    <a:lumMod val="50000"/>
                  </a:schemeClr>
                </a:solidFill>
                <a:effectLst/>
                <a:latin typeface="Montserrat"/>
              </a:rPr>
              <a:t>t model using URDF </a:t>
            </a:r>
          </a:p>
          <a:p>
            <a:r>
              <a:rPr lang="en-US" sz="2400" b="0" i="0" dirty="0">
                <a:solidFill>
                  <a:schemeClr val="tx2">
                    <a:lumMod val="50000"/>
                  </a:schemeClr>
                </a:solidFill>
                <a:effectLst/>
                <a:latin typeface="Montserrat"/>
              </a:rPr>
              <a:t>and </a:t>
            </a:r>
            <a:r>
              <a:rPr lang="en-US" sz="24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Montserrat"/>
              </a:rPr>
              <a:t>Xacro</a:t>
            </a:r>
            <a:r>
              <a:rPr lang="en-US" sz="2400" b="0" i="0" dirty="0">
                <a:solidFill>
                  <a:schemeClr val="tx2">
                    <a:lumMod val="50000"/>
                  </a:schemeClr>
                </a:solidFill>
                <a:effectLst/>
                <a:latin typeface="Montserrat"/>
              </a:rPr>
              <a:t> techniques in the ROS, so that should be interacting with the robot application in the Gazebo Simulator.</a:t>
            </a:r>
            <a:r>
              <a:rPr lang="en-IN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</a:rPr>
              <a:t>Integrating it with the Hokuyo Sensor Meshes and </a:t>
            </a:r>
            <a:r>
              <a:rPr lang="en-IN" sz="2400" dirty="0" err="1">
                <a:solidFill>
                  <a:schemeClr val="tx2">
                    <a:lumMod val="50000"/>
                  </a:schemeClr>
                </a:solidFill>
              </a:rPr>
              <a:t>skid_steer_drive_controller</a:t>
            </a:r>
            <a:r>
              <a:rPr lang="en-IN" sz="2400" dirty="0">
                <a:solidFill>
                  <a:schemeClr val="tx2">
                    <a:lumMod val="50000"/>
                  </a:schemeClr>
                </a:solidFill>
              </a:rPr>
              <a:t> plugin and finally it looks like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EFEDB-1F5D-487A-B25D-C397A35F9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33" y="3061484"/>
            <a:ext cx="2331272" cy="20820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A8718F64-579E-481A-9371-40F5B7CA60C0}"/>
              </a:ext>
            </a:extLst>
          </p:cNvPr>
          <p:cNvSpPr txBox="1"/>
          <p:nvPr/>
        </p:nvSpPr>
        <p:spPr>
          <a:xfrm>
            <a:off x="1956021" y="0"/>
            <a:ext cx="3097893" cy="5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50000"/>
                  </a:schemeClr>
                </a:solidFill>
              </a:rPr>
              <a:t>Gazebo World…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C36740-8480-47D7-AFAE-057416626A49}"/>
              </a:ext>
            </a:extLst>
          </p:cNvPr>
          <p:cNvSpPr txBox="1"/>
          <p:nvPr/>
        </p:nvSpPr>
        <p:spPr>
          <a:xfrm>
            <a:off x="951470" y="679622"/>
            <a:ext cx="783418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An Environment is required for Robot to perform its designated functions so a gazebo world is created for the robot with a 3 sided enclosed walls through URDF and when deployed with robot it looks like this.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new ROS package is needed inside with the name of </a:t>
            </a:r>
            <a:r>
              <a:rPr lang="en-US" sz="2000" b="1" i="0" dirty="0" err="1">
                <a:solidFill>
                  <a:schemeClr val="accent6">
                    <a:lumMod val="50000"/>
                  </a:schemeClr>
                </a:solidFill>
                <a:effectLst/>
              </a:rPr>
              <a:t>mybot_gazebo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 to automatically launch the robot in the Gazebo world with a Robot simulated environment.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AFC6840-9075-4E2D-B0AC-DC060A338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77" y="2926391"/>
            <a:ext cx="2427331" cy="216825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2FA28CE-EB1D-4CF4-8BC1-897376E971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97"/>
          <a:stretch/>
        </p:blipFill>
        <p:spPr>
          <a:xfrm>
            <a:off x="5177481" y="2835877"/>
            <a:ext cx="3101547" cy="23207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9"/>
          <p:cNvSpPr/>
          <p:nvPr/>
        </p:nvSpPr>
        <p:spPr>
          <a:xfrm>
            <a:off x="567605" y="515539"/>
            <a:ext cx="8267476" cy="437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A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 new package is needed with the name of </a:t>
            </a:r>
            <a:r>
              <a:rPr lang="en-US" sz="2400" b="1" i="0" dirty="0" err="1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mybot_navigation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 which consists of a </a:t>
            </a:r>
            <a:r>
              <a:rPr lang="en-US" sz="2400" b="1" i="0" dirty="0" err="1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GMapping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 launch file, </a:t>
            </a:r>
            <a:r>
              <a:rPr lang="en-US" sz="2400" b="1" i="0" dirty="0" err="1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amcl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 navigation launch file, and some navigation configuration files.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C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onfig files are </a:t>
            </a:r>
            <a:r>
              <a:rPr lang="en-IN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containg</a:t>
            </a:r>
            <a:r>
              <a:rPr lang="en-IN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  local planner </a:t>
            </a:r>
            <a:r>
              <a:rPr lang="en-IN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yaml</a:t>
            </a:r>
            <a:r>
              <a:rPr lang="en-IN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 files Which has 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some base  planner properties in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it.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Montserrat"/>
              </a:rPr>
              <a:t>Costmap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 planner files with </a:t>
            </a:r>
            <a:r>
              <a:rPr lang="en-IN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costmap</a:t>
            </a:r>
            <a:r>
              <a:rPr lang="en-IN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 properties in it. And finally global and local </a:t>
            </a:r>
            <a:r>
              <a:rPr lang="en-IN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costmap</a:t>
            </a:r>
            <a:r>
              <a:rPr lang="en-IN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 parameter files(</a:t>
            </a:r>
            <a:r>
              <a:rPr lang="en-IN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yaml</a:t>
            </a:r>
            <a:r>
              <a:rPr lang="en-IN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) with global and local </a:t>
            </a:r>
            <a:r>
              <a:rPr lang="en-IN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costmap</a:t>
            </a:r>
            <a:r>
              <a:rPr lang="en-IN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 properties.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All the above mentioned files are required </a:t>
            </a:r>
            <a:r>
              <a:rPr lang="en-IN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for Robot Autonomous Navigation.</a:t>
            </a:r>
            <a:endParaRPr lang="en-IN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55" name="Google Shape;2355;p49"/>
          <p:cNvSpPr txBox="1">
            <a:spLocks noGrp="1"/>
          </p:cNvSpPr>
          <p:nvPr>
            <p:ph type="ctrTitle"/>
          </p:nvPr>
        </p:nvSpPr>
        <p:spPr>
          <a:xfrm>
            <a:off x="724648" y="-6226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err="1"/>
              <a:t>Gmapping</a:t>
            </a:r>
            <a:r>
              <a:rPr lang="en-IN" b="1" dirty="0"/>
              <a:t>  and Navigation…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630195" y="1"/>
            <a:ext cx="6869529" cy="701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i="0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</a:rPr>
            </a:br>
            <a:r>
              <a:rPr lang="en-US" sz="2800" i="0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</a:rPr>
              <a:t> </a:t>
            </a:r>
            <a:r>
              <a:rPr lang="en-US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</a:rPr>
              <a:t>A Simulation Map Environment…</a:t>
            </a:r>
            <a:br>
              <a:rPr lang="en-US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</a:br>
            <a:endParaRPr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36807-AA23-478C-8CC0-227CF6172309}"/>
              </a:ext>
            </a:extLst>
          </p:cNvPr>
          <p:cNvSpPr txBox="1"/>
          <p:nvPr/>
        </p:nvSpPr>
        <p:spPr>
          <a:xfrm>
            <a:off x="0" y="597985"/>
            <a:ext cx="85138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To test the Autonomous Robot Navigation application you require a simulation environment map. And in the Trained simulation environment the robot will navigate in it.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Using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Montserrat"/>
              </a:rPr>
              <a:t>rviz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 the map is created and it looks like,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ED41C8-4901-4F03-8E79-3E1827CED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" t="5171"/>
          <a:stretch/>
        </p:blipFill>
        <p:spPr>
          <a:xfrm>
            <a:off x="2570206" y="2726980"/>
            <a:ext cx="3818238" cy="2416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2109488" y="0"/>
            <a:ext cx="5650556" cy="1210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</a:rPr>
              <a:t>Navigation of The Robot Inside The Simulation Environment…</a:t>
            </a:r>
            <a:endParaRPr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1A151-1B92-4C56-9E4D-C3DAF6010A79}"/>
              </a:ext>
            </a:extLst>
          </p:cNvPr>
          <p:cNvSpPr txBox="1"/>
          <p:nvPr/>
        </p:nvSpPr>
        <p:spPr>
          <a:xfrm>
            <a:off x="688461" y="1584634"/>
            <a:ext cx="761176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First we Deploy the robot model in gazebo world environment And navigation files such as </a:t>
            </a:r>
            <a:r>
              <a:rPr lang="en-IN" sz="2400" dirty="0" err="1">
                <a:solidFill>
                  <a:schemeClr val="accent6">
                    <a:lumMod val="50000"/>
                  </a:schemeClr>
                </a:solidFill>
              </a:rPr>
              <a:t>amcl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Next we launch </a:t>
            </a:r>
            <a:r>
              <a:rPr lang="en-IN" sz="2400" dirty="0" err="1">
                <a:solidFill>
                  <a:schemeClr val="accent6">
                    <a:lumMod val="50000"/>
                  </a:schemeClr>
                </a:solidFill>
              </a:rPr>
              <a:t>Rviz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 and add the robot ,map created and all the required parameters in performing Autonomous Navigation.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we use 2D Nav Goal operation tool 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and set the path to move the robot in that path and check how the robot moves in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Rviz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Montserrat"/>
              </a:rPr>
              <a:t> and the Gazebo simulator.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630742"/>
      </a:dk2>
      <a:lt2>
        <a:srgbClr val="C63D9D"/>
      </a:lt2>
      <a:accent1>
        <a:srgbClr val="C63D9D"/>
      </a:accent1>
      <a:accent2>
        <a:srgbClr val="A8D7CD"/>
      </a:accent2>
      <a:accent3>
        <a:srgbClr val="E89FDC"/>
      </a:accent3>
      <a:accent4>
        <a:srgbClr val="DC9FE8"/>
      </a:accent4>
      <a:accent5>
        <a:srgbClr val="7DC4B2"/>
      </a:accent5>
      <a:accent6>
        <a:srgbClr val="DC6FB8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533</Words>
  <Application>Microsoft Office PowerPoint</Application>
  <PresentationFormat>On-screen Show (16:9)</PresentationFormat>
  <Paragraphs>43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Wingdings</vt:lpstr>
      <vt:lpstr>Open Sans</vt:lpstr>
      <vt:lpstr>Montserrat</vt:lpstr>
      <vt:lpstr>Arial</vt:lpstr>
      <vt:lpstr>Overpass</vt:lpstr>
      <vt:lpstr>Fira Sans Extra Condensed</vt:lpstr>
      <vt:lpstr>Aqua Marketing Plan by Slidego</vt:lpstr>
      <vt:lpstr>Autonomous Robot Control Using GMapping And Navigation On ROS</vt:lpstr>
      <vt:lpstr>Introduction….</vt:lpstr>
      <vt:lpstr>Model Description…</vt:lpstr>
      <vt:lpstr>—SOMEONE FAMOUS</vt:lpstr>
      <vt:lpstr>Robot…</vt:lpstr>
      <vt:lpstr>PowerPoint Presentation</vt:lpstr>
      <vt:lpstr>Gmapping  and Navigation…</vt:lpstr>
      <vt:lpstr>  A Simulation Map Environment… </vt:lpstr>
      <vt:lpstr>Navigation of The Robot Inside The Simulation Environment…</vt:lpstr>
      <vt:lpstr>Output screenshots…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Robot Control Using GMapping And Navigation On ROS</dc:title>
  <dc:creator>santosh</dc:creator>
  <cp:lastModifiedBy>19MIM10025</cp:lastModifiedBy>
  <cp:revision>5</cp:revision>
  <dcterms:modified xsi:type="dcterms:W3CDTF">2021-07-31T18:36:43Z</dcterms:modified>
</cp:coreProperties>
</file>